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363E43-1A4E-43E5-AF28-ED689F919F8A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CFFA39-D7AF-480C-BAA6-7D9AC634556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5562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/>
              <a:t>تصنيع اغذية 2  </a:t>
            </a:r>
            <a:br>
              <a:rPr lang="ar-IQ" dirty="0" smtClean="0"/>
            </a:br>
            <a:r>
              <a:rPr lang="ar-IQ" dirty="0" smtClean="0"/>
              <a:t>المرحلة الرابعة/علوم اغذية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5486400"/>
            <a:ext cx="3136392" cy="685800"/>
          </a:xfrm>
        </p:spPr>
        <p:txBody>
          <a:bodyPr/>
          <a:lstStyle/>
          <a:p>
            <a:pPr marL="82296" indent="0">
              <a:buNone/>
            </a:pPr>
            <a:r>
              <a:rPr lang="ar-IQ" dirty="0" smtClean="0"/>
              <a:t>د. زينة كاظم اليونس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ar-IQ" sz="2400" dirty="0" smtClean="0">
                <a:solidFill>
                  <a:schemeClr val="tx1"/>
                </a:solidFill>
              </a:rPr>
              <a:t>التخمرات الصناعية الغذائية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13709" r="-747" b="24483"/>
          <a:stretch/>
        </p:blipFill>
        <p:spPr>
          <a:xfrm>
            <a:off x="2438400" y="1219200"/>
            <a:ext cx="5181600" cy="5435994"/>
          </a:xfrm>
        </p:spPr>
      </p:pic>
    </p:spTree>
    <p:extLst>
      <p:ext uri="{BB962C8B-B14F-4D97-AF65-F5344CB8AC3E}">
        <p14:creationId xmlns:p14="http://schemas.microsoft.com/office/powerpoint/2010/main" val="36879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7576" r="9384" b="18384"/>
          <a:stretch/>
        </p:blipFill>
        <p:spPr>
          <a:xfrm>
            <a:off x="2142699" y="643495"/>
            <a:ext cx="5227092" cy="58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61817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/>
          <a:stretch/>
        </p:blipFill>
        <p:spPr bwMode="auto">
          <a:xfrm>
            <a:off x="1752600" y="2590800"/>
            <a:ext cx="5943600" cy="350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10823" r="1332" b="83694"/>
          <a:stretch/>
        </p:blipFill>
        <p:spPr>
          <a:xfrm>
            <a:off x="2819400" y="233504"/>
            <a:ext cx="5334000" cy="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28600"/>
            <a:ext cx="60769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/>
          <a:stretch/>
        </p:blipFill>
        <p:spPr bwMode="auto">
          <a:xfrm>
            <a:off x="1914525" y="3985146"/>
            <a:ext cx="5857875" cy="191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0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4" t="10547" r="12247" b="58408"/>
          <a:stretch/>
        </p:blipFill>
        <p:spPr>
          <a:xfrm>
            <a:off x="3222096" y="723330"/>
            <a:ext cx="4702704" cy="42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327392" cy="487362"/>
          </a:xfrm>
        </p:spPr>
        <p:txBody>
          <a:bodyPr>
            <a:normAutofit/>
          </a:bodyPr>
          <a:lstStyle/>
          <a:p>
            <a:pPr algn="r"/>
            <a:r>
              <a:rPr lang="ar-IQ" sz="2000" dirty="0" smtClean="0"/>
              <a:t>طرق الصناعة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609600"/>
            <a:ext cx="59721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14"/>
          <a:stretch/>
        </p:blipFill>
        <p:spPr bwMode="auto">
          <a:xfrm>
            <a:off x="2905125" y="4953000"/>
            <a:ext cx="5934075" cy="7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42900"/>
            <a:ext cx="5781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0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81000"/>
            <a:ext cx="14001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 b="10050"/>
          <a:stretch/>
        </p:blipFill>
        <p:spPr>
          <a:xfrm>
            <a:off x="2814760" y="990600"/>
            <a:ext cx="5643440" cy="46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1405</TotalTime>
  <Words>13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تصنيع اغذية 2   المرحلة الرابعة/علوم اغذية</vt:lpstr>
      <vt:lpstr>التخمرات الصناعية الغذائية</vt:lpstr>
      <vt:lpstr>PowerPoint Presentation</vt:lpstr>
      <vt:lpstr>PowerPoint Presentation</vt:lpstr>
      <vt:lpstr>PowerPoint Presentation</vt:lpstr>
      <vt:lpstr>PowerPoint Presentation</vt:lpstr>
      <vt:lpstr>طرق الصناعة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11</cp:revision>
  <dcterms:created xsi:type="dcterms:W3CDTF">2018-03-30T17:19:21Z</dcterms:created>
  <dcterms:modified xsi:type="dcterms:W3CDTF">2018-04-21T14:31:00Z</dcterms:modified>
</cp:coreProperties>
</file>